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6" r:id="rId3"/>
    <p:sldId id="500" r:id="rId4"/>
    <p:sldId id="546" r:id="rId5"/>
    <p:sldId id="576" r:id="rId6"/>
    <p:sldId id="577" r:id="rId7"/>
    <p:sldId id="548" r:id="rId8"/>
    <p:sldId id="578" r:id="rId9"/>
    <p:sldId id="579" r:id="rId10"/>
    <p:sldId id="554" r:id="rId11"/>
    <p:sldId id="580" r:id="rId12"/>
    <p:sldId id="581" r:id="rId13"/>
    <p:sldId id="569" r:id="rId14"/>
    <p:sldId id="570" r:id="rId15"/>
    <p:sldId id="571" r:id="rId16"/>
    <p:sldId id="582" r:id="rId17"/>
    <p:sldId id="572" r:id="rId18"/>
    <p:sldId id="583" r:id="rId19"/>
    <p:sldId id="573" r:id="rId20"/>
    <p:sldId id="574" r:id="rId21"/>
    <p:sldId id="584" r:id="rId22"/>
    <p:sldId id="524" r:id="rId23"/>
    <p:sldId id="525" r:id="rId24"/>
    <p:sldId id="523" r:id="rId25"/>
    <p:sldId id="585" r:id="rId26"/>
    <p:sldId id="5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5" autoAdjust="0"/>
    <p:restoredTop sz="94660"/>
  </p:normalViewPr>
  <p:slideViewPr>
    <p:cSldViewPr snapToGrid="0">
      <p:cViewPr>
        <p:scale>
          <a:sx n="109" d="100"/>
          <a:sy n="109" d="100"/>
        </p:scale>
        <p:origin x="3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5EADE-870B-3C4D-92F6-FE927CFCE2A1}" type="datetime1">
              <a:rPr lang="en-US" smtClean="0"/>
              <a:t>2/21/20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A8317-869C-EC49-8CB2-3286EE886873}" type="datetime1">
              <a:rPr lang="en-US" smtClean="0"/>
              <a:t>2/21/20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49D5E6A-E658-F947-B519-3BD764463DDB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B7D5-59BD-A94A-8259-AFB77C1C6F6C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7042-83B4-2D44-B16D-692521656AEA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174-D222-ED47-AF35-85B52783FDE1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3830-AA68-4343-953F-F849943EB849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FE4D-A637-F644-BCB7-BB01E9473082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914C-F633-3B4D-8E7C-AF9878FBCAB2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493E-6ECC-2D49-AA37-47715FC69928}" type="datetime1">
              <a:rPr lang="en-US" smtClean="0"/>
              <a:t>2/21/20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375D-BCDA-CD42-A7D1-F6C0DA2CE615}" type="datetime1">
              <a:rPr lang="en-US" smtClean="0"/>
              <a:t>2/21/20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6FF0-E883-3242-B340-EF59CDD02701}" type="datetime1">
              <a:rPr lang="en-US" smtClean="0"/>
              <a:t>2/21/20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1547-4678-7444-8B0B-D61236993AA6}" type="datetime1">
              <a:rPr lang="en-US" smtClean="0"/>
              <a:t>2/21/20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FF04-D16D-9545-B9FE-2A2509161914}" type="datetime1">
              <a:rPr lang="en-US" smtClean="0"/>
              <a:t>2/21/20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CA09-01A4-7D40-97AF-A677405590E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0EDC-66BF-5B4F-9F6B-EF430B2635C2}" type="datetime1">
              <a:rPr lang="en-US" smtClean="0"/>
              <a:t>2/21/20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6D0C-61E5-A14E-AA64-932059ABBCA0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93B2-94FA-8143-ACBD-1339E5A7C63D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3A82-5004-DE46-9B8F-C8D1AE47BCD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816B-101F-E649-A6DB-1B34F62305F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C9C3-E10A-4046-99D1-D14A01669CB5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F165-EA06-4348-9825-CC0EB7B994A5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9BB5-C2A2-354E-94F1-11C8ABC84871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BC13A68-213D-F04B-9D09-F80EB8CDDAAA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665-2448-6244-98A5-6DB781AF1920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75E229-76FC-AB46-B5B7-99D6369AD45B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4D11-6659-6A4A-919D-F211F249C3CD}" type="datetime1">
              <a:rPr lang="en-US" smtClean="0"/>
              <a:t>2/21/20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1"/>
            <a:ext cx="10058400" cy="2409496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r>
              <a:rPr lang="en-US" sz="4400" dirty="0"/>
              <a:t>NTUA</a:t>
            </a:r>
            <a:br>
              <a:rPr lang="en-US" sz="4400" dirty="0"/>
            </a:br>
            <a:r>
              <a:rPr lang="en-US" sz="4400" dirty="0"/>
              <a:t>21/2/2020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3287" y="2761861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r>
              <a:rPr lang="el-GR" dirty="0"/>
              <a:t>, </a:t>
            </a:r>
            <a:r>
              <a:rPr lang="en-US" dirty="0" err="1"/>
              <a:t>Ioannis</a:t>
            </a:r>
            <a:r>
              <a:rPr lang="en-US" dirty="0"/>
              <a:t> </a:t>
            </a:r>
            <a:r>
              <a:rPr lang="en-US" dirty="0" err="1"/>
              <a:t>Papakrivopoulos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843498-37A0-D746-9345-9F3738BA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83D29-BAE2-CA41-8022-E898A81C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1304734"/>
            <a:ext cx="3596640" cy="4248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9C0FC-DEAF-DA49-970B-AB8D865E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AA911-AE9A-8741-8F31-E3854858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9413" y="94130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1200A-299D-444E-AC34-E461D73A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79" y="941305"/>
            <a:ext cx="3596640" cy="424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64DE57-74B0-0845-8301-2551E8FE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5945" y="94130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E7855-1413-CF44-8C78-FF878F6E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4DB3A-1092-144D-91DA-DE1E8838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0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5" y="0"/>
            <a:ext cx="7229239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6F427-FAA1-5842-AEF6-6468D2C0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D4C4E-B017-014F-97E2-19B9819F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440628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06E0D-E8AD-4846-8127-823152CD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8586" y="331082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EE4AE-CF48-9F4A-8EB0-6181F023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5333" y="331082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2192B-E24B-4C4C-9672-7B7B31D4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3069" y="440627"/>
            <a:ext cx="5059680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0FB0B-327B-DD4B-B05B-510233A1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49817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C9D42-E325-F04C-AA7A-806DA034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722245-5465-8240-B4C6-D0467B0B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4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2016 vs 2017 (shape) per slice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806F-7CC0-2445-B4C0-0A886BD1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CBF47-6650-A541-AF6F-69EB14D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4533" y="44062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98A-C25A-0E4C-8CCC-A7AC76F7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66BD1-483C-9442-A7A8-B21F96F8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55405" y="1304734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B1FC-63B0-0C4B-8040-38B45807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slice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EA3C4-0315-554D-838F-E21FF6E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D6D10-99EA-4348-8B3D-6987B518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7680" y="1304733"/>
            <a:ext cx="3596640" cy="42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666E4-1148-AD46-8840-10DD9E84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6" y="1304734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965" y="83975"/>
            <a:ext cx="11783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Status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E6F7F-FC19-F840-A70E-C84BA99E0247}"/>
              </a:ext>
            </a:extLst>
          </p:cNvPr>
          <p:cNvSpPr txBox="1"/>
          <p:nvPr/>
        </p:nvSpPr>
        <p:spPr>
          <a:xfrm>
            <a:off x="111965" y="607195"/>
            <a:ext cx="117830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Efficiency and Acceptance: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Parton and Particle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Nominal MC samples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itchFamily="2" charset="2"/>
              </a:rPr>
              <a:t>mTT</a:t>
            </a:r>
            <a:r>
              <a:rPr lang="en-US" sz="2200" dirty="0">
                <a:sym typeface="Wingdings" pitchFamily="2" charset="2"/>
              </a:rPr>
              <a:t> samples  Giannis calculated the corrected </a:t>
            </a:r>
            <a:r>
              <a:rPr lang="en-US" sz="2200" dirty="0" err="1">
                <a:sym typeface="Wingdings" pitchFamily="2" charset="2"/>
              </a:rPr>
              <a:t>xsec</a:t>
            </a:r>
            <a:endParaRPr lang="en-US" sz="2200" dirty="0">
              <a:sym typeface="Wingdings" pitchFamily="2" charset="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2017 and 2018 we use only the 100—Inf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MC ‘16 , ‘17, ’18 Comparison: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All Slices Comparison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itchFamily="2" charset="2"/>
              </a:rPr>
              <a:t>Mtt</a:t>
            </a:r>
            <a:r>
              <a:rPr lang="en-US" sz="2200" dirty="0">
                <a:sym typeface="Wingdings" pitchFamily="2" charset="2"/>
              </a:rPr>
              <a:t> slice comparison for 16/17 and 17/18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Nominal MC per slice comparison for 17/18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NTUA HEP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HEP Data for TOP-18-013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Building code to make the tables conversion generic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itchFamily="2" charset="2"/>
              </a:rPr>
              <a:t>Next week overview and instructions for future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96869-DB60-5345-ACD9-F1C41035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56D71EF-2E89-4043-8F92-90A4D46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A033-A54B-4F41-92C4-F7053274BB0C}" type="datetime1">
              <a:rPr lang="en-US" smtClean="0"/>
              <a:t>2/21/20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0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7372114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Nominal 2017 vs 2018 (shape) per </a:t>
            </a:r>
            <a:r>
              <a:rPr lang="en-GB" sz="2200" u="sng"/>
              <a:t>slice Nominal</a:t>
            </a:r>
            <a:endParaRPr lang="en-GB" sz="22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A8D9B-37C9-B044-B5ED-17F1C4EC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945" y="1304735"/>
            <a:ext cx="3596640" cy="4248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4FB8E-E64F-7346-909B-5AD58E6C3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46125" y="1304734"/>
            <a:ext cx="3596640" cy="42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D3E187-FBCB-6843-B981-DAFBED8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69414" y="1304733"/>
            <a:ext cx="3596640" cy="42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094231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(corrected </a:t>
            </a:r>
            <a:r>
              <a:rPr lang="en-GB" sz="2800" u="sng" dirty="0" err="1"/>
              <a:t>xsec</a:t>
            </a:r>
            <a:r>
              <a:rPr lang="en-GB" sz="2800" u="sng" dirty="0"/>
              <a:t>) 2016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148AD-1875-4A43-9AB9-DEEE04DF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8533" y="52113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9F927-898A-0946-80D0-DDAC371F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281" y="521137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117155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(1000-Inf File only)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245D-72FD-EB40-A11D-99A36AF5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40627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CF6AC-CEFE-514A-8518-ED5FFD76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64791" y="440626"/>
            <a:ext cx="5059680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CE319-D74C-8043-B4B8-86467374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86" y="488046"/>
            <a:ext cx="5059680" cy="597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B51AD-26FF-A749-ADD5-41D786C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27864" y="440627"/>
            <a:ext cx="5059680" cy="597674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DA42594-ABF1-9845-90EE-78879AF868D8}"/>
              </a:ext>
            </a:extLst>
          </p:cNvPr>
          <p:cNvSpPr txBox="1">
            <a:spLocks/>
          </p:cNvSpPr>
          <p:nvPr/>
        </p:nvSpPr>
        <p:spPr>
          <a:xfrm>
            <a:off x="270167" y="174788"/>
            <a:ext cx="11171555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Efficiency from Nominal MC and High </a:t>
            </a:r>
            <a:r>
              <a:rPr lang="en-GB" sz="2800" u="sng" dirty="0" err="1"/>
              <a:t>Mtt</a:t>
            </a:r>
            <a:r>
              <a:rPr lang="en-GB" sz="2800" u="sng" dirty="0"/>
              <a:t> (1000-Inf File only) 2018</a:t>
            </a:r>
          </a:p>
        </p:txBody>
      </p:sp>
    </p:spTree>
    <p:extLst>
      <p:ext uri="{BB962C8B-B14F-4D97-AF65-F5344CB8AC3E}">
        <p14:creationId xmlns:p14="http://schemas.microsoft.com/office/powerpoint/2010/main" val="254098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E5F91-C5B1-C04C-A9F9-BAC38540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6"/>
            <a:ext cx="5130195" cy="63748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59EC0-81BE-344B-B658-C64AE7C3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2916"/>
            <a:ext cx="4363399" cy="5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7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u="sng" dirty="0"/>
              <a:t>NTUA HEP 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F4252-91D5-4B46-B039-20108894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15" y="88472"/>
            <a:ext cx="4457700" cy="5991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5A1F-5290-8645-B961-07F6E878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5" y="256458"/>
            <a:ext cx="44577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9E51B9-30E0-7D4A-A400-A79D8972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36" y="444151"/>
            <a:ext cx="7147727" cy="58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093F58C-636B-D34B-BD5F-79FF0E8D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444151"/>
            <a:ext cx="6598766" cy="57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for </a:t>
            </a:r>
            <a:r>
              <a:rPr lang="en-GB" sz="2200" u="sng" dirty="0" err="1"/>
              <a:t>mtt</a:t>
            </a:r>
            <a:r>
              <a:rPr lang="en-GB" sz="2200" u="sng" dirty="0"/>
              <a:t>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272018-F654-4447-9858-05261E9D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38" y="465417"/>
            <a:ext cx="6348323" cy="54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4C17F6-A467-B14B-B71E-939095AC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D6E018A-26B0-4549-9E54-7EDD9A1B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17" y="534725"/>
            <a:ext cx="6598766" cy="57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7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-68765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 ’16, ‘17 and ’18 (shape) nominal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228C91-5F09-1E4F-BF3C-02B5E2EE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24" y="694000"/>
            <a:ext cx="6466952" cy="5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14536" y="0"/>
            <a:ext cx="6598766" cy="5129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u="sng" dirty="0"/>
              <a:t>MC Closure Tests </a:t>
            </a:r>
            <a:r>
              <a:rPr lang="en-GB" sz="2200" u="sng" dirty="0" err="1"/>
              <a:t>Mtt</a:t>
            </a:r>
            <a:r>
              <a:rPr lang="en-GB" sz="2200" u="sng" dirty="0"/>
              <a:t> vs Nominal Parton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F07F2-8A31-6F41-9C54-44311256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6FBEBE3-A9F2-CB4A-A555-BD176949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96AC-079A-914A-A4AA-F10BF720D55E}" type="datetime1">
              <a:rPr lang="en-US" smtClean="0"/>
              <a:t>2/21/20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92B230-A037-C34C-9FAA-79307B1E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715"/>
            <a:ext cx="12192000" cy="35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1783</TotalTime>
  <Words>501</Words>
  <Application>Microsoft Macintosh PowerPoint</Application>
  <PresentationFormat>Widescreen</PresentationFormat>
  <Paragraphs>116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Custom Design</vt:lpstr>
      <vt:lpstr> Weekly Report NTUA 21/2/2020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584</cp:revision>
  <dcterms:created xsi:type="dcterms:W3CDTF">2019-11-29T10:22:58Z</dcterms:created>
  <dcterms:modified xsi:type="dcterms:W3CDTF">2020-02-21T08:23:46Z</dcterms:modified>
</cp:coreProperties>
</file>